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868" r:id="rId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200"/>
    <a:srgbClr val="388A01"/>
    <a:srgbClr val="FFC000"/>
    <a:srgbClr val="385723"/>
    <a:srgbClr val="98752E"/>
    <a:srgbClr val="C7AE5E"/>
    <a:srgbClr val="EFDCA1"/>
    <a:srgbClr val="E8C477"/>
    <a:srgbClr val="B9964D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elo Carvalho" userId="d81a2eb7-ed50-4fe7-ba16-4c8801d0f088" providerId="ADAL" clId="{7809431C-1EBF-47F0-A3F0-E93C8C820F3D}"/>
    <pc:docChg chg="delSld">
      <pc:chgData name="Marcelo Carvalho" userId="d81a2eb7-ed50-4fe7-ba16-4c8801d0f088" providerId="ADAL" clId="{7809431C-1EBF-47F0-A3F0-E93C8C820F3D}" dt="2021-11-29T12:30:39.234" v="1" actId="47"/>
      <pc:docMkLst>
        <pc:docMk/>
      </pc:docMkLst>
      <pc:sldChg chg="del">
        <pc:chgData name="Marcelo Carvalho" userId="d81a2eb7-ed50-4fe7-ba16-4c8801d0f088" providerId="ADAL" clId="{7809431C-1EBF-47F0-A3F0-E93C8C820F3D}" dt="2021-11-29T12:30:39.234" v="1" actId="47"/>
        <pc:sldMkLst>
          <pc:docMk/>
          <pc:sldMk cId="3884164597" sldId="257"/>
        </pc:sldMkLst>
      </pc:sldChg>
      <pc:sldChg chg="del">
        <pc:chgData name="Marcelo Carvalho" userId="d81a2eb7-ed50-4fe7-ba16-4c8801d0f088" providerId="ADAL" clId="{7809431C-1EBF-47F0-A3F0-E93C8C820F3D}" dt="2021-11-29T12:30:39.234" v="1" actId="47"/>
        <pc:sldMkLst>
          <pc:docMk/>
          <pc:sldMk cId="4195038059" sldId="793"/>
        </pc:sldMkLst>
      </pc:sldChg>
      <pc:sldChg chg="del">
        <pc:chgData name="Marcelo Carvalho" userId="d81a2eb7-ed50-4fe7-ba16-4c8801d0f088" providerId="ADAL" clId="{7809431C-1EBF-47F0-A3F0-E93C8C820F3D}" dt="2021-11-29T12:30:39.234" v="1" actId="47"/>
        <pc:sldMkLst>
          <pc:docMk/>
          <pc:sldMk cId="1462591396" sldId="796"/>
        </pc:sldMkLst>
      </pc:sldChg>
      <pc:sldChg chg="del">
        <pc:chgData name="Marcelo Carvalho" userId="d81a2eb7-ed50-4fe7-ba16-4c8801d0f088" providerId="ADAL" clId="{7809431C-1EBF-47F0-A3F0-E93C8C820F3D}" dt="2021-11-29T12:30:39.234" v="1" actId="47"/>
        <pc:sldMkLst>
          <pc:docMk/>
          <pc:sldMk cId="1485619637" sldId="798"/>
        </pc:sldMkLst>
      </pc:sldChg>
      <pc:sldChg chg="del">
        <pc:chgData name="Marcelo Carvalho" userId="d81a2eb7-ed50-4fe7-ba16-4c8801d0f088" providerId="ADAL" clId="{7809431C-1EBF-47F0-A3F0-E93C8C820F3D}" dt="2021-11-29T12:30:39.234" v="1" actId="47"/>
        <pc:sldMkLst>
          <pc:docMk/>
          <pc:sldMk cId="1373253125" sldId="811"/>
        </pc:sldMkLst>
      </pc:sldChg>
      <pc:sldChg chg="del">
        <pc:chgData name="Marcelo Carvalho" userId="d81a2eb7-ed50-4fe7-ba16-4c8801d0f088" providerId="ADAL" clId="{7809431C-1EBF-47F0-A3F0-E93C8C820F3D}" dt="2021-11-29T12:30:39.234" v="1" actId="47"/>
        <pc:sldMkLst>
          <pc:docMk/>
          <pc:sldMk cId="2305050585" sldId="812"/>
        </pc:sldMkLst>
      </pc:sldChg>
      <pc:sldChg chg="del">
        <pc:chgData name="Marcelo Carvalho" userId="d81a2eb7-ed50-4fe7-ba16-4c8801d0f088" providerId="ADAL" clId="{7809431C-1EBF-47F0-A3F0-E93C8C820F3D}" dt="2021-11-29T12:30:39.234" v="1" actId="47"/>
        <pc:sldMkLst>
          <pc:docMk/>
          <pc:sldMk cId="3508046472" sldId="813"/>
        </pc:sldMkLst>
      </pc:sldChg>
      <pc:sldChg chg="del">
        <pc:chgData name="Marcelo Carvalho" userId="d81a2eb7-ed50-4fe7-ba16-4c8801d0f088" providerId="ADAL" clId="{7809431C-1EBF-47F0-A3F0-E93C8C820F3D}" dt="2021-11-29T12:30:39.234" v="1" actId="47"/>
        <pc:sldMkLst>
          <pc:docMk/>
          <pc:sldMk cId="1839586734" sldId="814"/>
        </pc:sldMkLst>
      </pc:sldChg>
      <pc:sldChg chg="del">
        <pc:chgData name="Marcelo Carvalho" userId="d81a2eb7-ed50-4fe7-ba16-4c8801d0f088" providerId="ADAL" clId="{7809431C-1EBF-47F0-A3F0-E93C8C820F3D}" dt="2021-11-29T12:30:32.043" v="0" actId="47"/>
        <pc:sldMkLst>
          <pc:docMk/>
          <pc:sldMk cId="3965297748" sldId="827"/>
        </pc:sldMkLst>
      </pc:sldChg>
      <pc:sldChg chg="del">
        <pc:chgData name="Marcelo Carvalho" userId="d81a2eb7-ed50-4fe7-ba16-4c8801d0f088" providerId="ADAL" clId="{7809431C-1EBF-47F0-A3F0-E93C8C820F3D}" dt="2021-11-29T12:30:39.234" v="1" actId="47"/>
        <pc:sldMkLst>
          <pc:docMk/>
          <pc:sldMk cId="1494830994" sldId="828"/>
        </pc:sldMkLst>
      </pc:sldChg>
      <pc:sldChg chg="del">
        <pc:chgData name="Marcelo Carvalho" userId="d81a2eb7-ed50-4fe7-ba16-4c8801d0f088" providerId="ADAL" clId="{7809431C-1EBF-47F0-A3F0-E93C8C820F3D}" dt="2021-11-29T12:30:39.234" v="1" actId="47"/>
        <pc:sldMkLst>
          <pc:docMk/>
          <pc:sldMk cId="930516738" sldId="851"/>
        </pc:sldMkLst>
      </pc:sldChg>
      <pc:sldChg chg="del">
        <pc:chgData name="Marcelo Carvalho" userId="d81a2eb7-ed50-4fe7-ba16-4c8801d0f088" providerId="ADAL" clId="{7809431C-1EBF-47F0-A3F0-E93C8C820F3D}" dt="2021-11-29T12:30:39.234" v="1" actId="47"/>
        <pc:sldMkLst>
          <pc:docMk/>
          <pc:sldMk cId="1099621601" sldId="861"/>
        </pc:sldMkLst>
      </pc:sldChg>
      <pc:sldChg chg="del">
        <pc:chgData name="Marcelo Carvalho" userId="d81a2eb7-ed50-4fe7-ba16-4c8801d0f088" providerId="ADAL" clId="{7809431C-1EBF-47F0-A3F0-E93C8C820F3D}" dt="2021-11-29T12:30:39.234" v="1" actId="47"/>
        <pc:sldMkLst>
          <pc:docMk/>
          <pc:sldMk cId="1028388185" sldId="865"/>
        </pc:sldMkLst>
      </pc:sldChg>
      <pc:sldChg chg="del">
        <pc:chgData name="Marcelo Carvalho" userId="d81a2eb7-ed50-4fe7-ba16-4c8801d0f088" providerId="ADAL" clId="{7809431C-1EBF-47F0-A3F0-E93C8C820F3D}" dt="2021-11-29T12:30:39.234" v="1" actId="47"/>
        <pc:sldMkLst>
          <pc:docMk/>
          <pc:sldMk cId="919630219" sldId="866"/>
        </pc:sldMkLst>
      </pc:sldChg>
      <pc:sldChg chg="del">
        <pc:chgData name="Marcelo Carvalho" userId="d81a2eb7-ed50-4fe7-ba16-4c8801d0f088" providerId="ADAL" clId="{7809431C-1EBF-47F0-A3F0-E93C8C820F3D}" dt="2021-11-29T12:30:39.234" v="1" actId="47"/>
        <pc:sldMkLst>
          <pc:docMk/>
          <pc:sldMk cId="3382690378" sldId="869"/>
        </pc:sldMkLst>
      </pc:sldChg>
      <pc:sldChg chg="del">
        <pc:chgData name="Marcelo Carvalho" userId="d81a2eb7-ed50-4fe7-ba16-4c8801d0f088" providerId="ADAL" clId="{7809431C-1EBF-47F0-A3F0-E93C8C820F3D}" dt="2021-11-29T12:30:39.234" v="1" actId="47"/>
        <pc:sldMkLst>
          <pc:docMk/>
          <pc:sldMk cId="666011772" sldId="875"/>
        </pc:sldMkLst>
      </pc:sldChg>
      <pc:sldChg chg="del">
        <pc:chgData name="Marcelo Carvalho" userId="d81a2eb7-ed50-4fe7-ba16-4c8801d0f088" providerId="ADAL" clId="{7809431C-1EBF-47F0-A3F0-E93C8C820F3D}" dt="2021-11-29T12:30:39.234" v="1" actId="47"/>
        <pc:sldMkLst>
          <pc:docMk/>
          <pc:sldMk cId="3397804759" sldId="876"/>
        </pc:sldMkLst>
      </pc:sldChg>
      <pc:sldChg chg="del">
        <pc:chgData name="Marcelo Carvalho" userId="d81a2eb7-ed50-4fe7-ba16-4c8801d0f088" providerId="ADAL" clId="{7809431C-1EBF-47F0-A3F0-E93C8C820F3D}" dt="2021-11-29T12:30:32.043" v="0" actId="47"/>
        <pc:sldMkLst>
          <pc:docMk/>
          <pc:sldMk cId="1319147975" sldId="8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A84E3-457B-4C23-8D26-F1D6162734BA}" type="datetimeFigureOut">
              <a:rPr lang="pt-BR" smtClean="0"/>
              <a:t>29/11/2021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1406A-829F-4629-BA9D-DC5FBE0091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2830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Calcario</a:t>
            </a:r>
            <a:r>
              <a:rPr lang="pt-BR" dirty="0"/>
              <a:t> e gesso (240 + 660 = 900 reais) </a:t>
            </a:r>
          </a:p>
          <a:p>
            <a:r>
              <a:rPr lang="pt-BR" dirty="0"/>
              <a:t>Arrendamento 840 reais.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F4B5D-082D-4217-BDDC-A4A9881F91AF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6844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5FB353EF-5881-4444-9E17-BC0A95DC77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92000" cy="685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0E703C78-3737-4D3D-8926-2BFB559AEF2B}"/>
              </a:ext>
            </a:extLst>
          </p:cNvPr>
          <p:cNvSpPr/>
          <p:nvPr userDrawn="1"/>
        </p:nvSpPr>
        <p:spPr>
          <a:xfrm>
            <a:off x="0" y="875348"/>
            <a:ext cx="10119786" cy="4183402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F3E3D888-AE36-4808-AAEB-50D186127B5A}"/>
              </a:ext>
            </a:extLst>
          </p:cNvPr>
          <p:cNvSpPr/>
          <p:nvPr userDrawn="1"/>
        </p:nvSpPr>
        <p:spPr>
          <a:xfrm>
            <a:off x="-7" y="1666538"/>
            <a:ext cx="10119793" cy="48872"/>
          </a:xfrm>
          <a:prstGeom prst="rect">
            <a:avLst/>
          </a:prstGeom>
          <a:gradFill>
            <a:gsLst>
              <a:gs pos="0">
                <a:srgbClr val="6F582A"/>
              </a:gs>
              <a:gs pos="50000">
                <a:srgbClr val="B5924A"/>
              </a:gs>
              <a:gs pos="100000">
                <a:srgbClr val="F1DEA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3" name="Imagem 22" descr="Uma imagem contendo mel, comida&#10;&#10;Descrição gerada automaticamente">
            <a:extLst>
              <a:ext uri="{FF2B5EF4-FFF2-40B4-BE49-F238E27FC236}">
                <a16:creationId xmlns:a16="http://schemas.microsoft.com/office/drawing/2014/main" id="{A45754EA-792A-4C24-8AB6-383C96F677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665" y="490144"/>
            <a:ext cx="769530" cy="762506"/>
          </a:xfrm>
          <a:prstGeom prst="rect">
            <a:avLst/>
          </a:prstGeom>
        </p:spPr>
      </p:pic>
      <p:pic>
        <p:nvPicPr>
          <p:cNvPr id="24" name="Imagem 23" descr="Uma imagem contendo mel, comida&#10;&#10;Descrição gerada automaticamente">
            <a:extLst>
              <a:ext uri="{FF2B5EF4-FFF2-40B4-BE49-F238E27FC236}">
                <a16:creationId xmlns:a16="http://schemas.microsoft.com/office/drawing/2014/main" id="{FF8FC4FA-4A1B-4A9F-9173-D4A08DDE4C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988">
            <a:off x="109252" y="1175202"/>
            <a:ext cx="429024" cy="425107"/>
          </a:xfrm>
          <a:prstGeom prst="rect">
            <a:avLst/>
          </a:prstGeom>
        </p:spPr>
      </p:pic>
      <p:pic>
        <p:nvPicPr>
          <p:cNvPr id="25" name="Imagem 24" descr="Uma imagem contendo mel, comida&#10;&#10;Descrição gerada automaticamente">
            <a:extLst>
              <a:ext uri="{FF2B5EF4-FFF2-40B4-BE49-F238E27FC236}">
                <a16:creationId xmlns:a16="http://schemas.microsoft.com/office/drawing/2014/main" id="{3EDCFB7F-97FA-46E0-ADCA-6FA6F2B51B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9414">
            <a:off x="438492" y="1375561"/>
            <a:ext cx="622294" cy="616612"/>
          </a:xfrm>
          <a:prstGeom prst="rect">
            <a:avLst/>
          </a:prstGeom>
        </p:spPr>
      </p:pic>
      <p:pic>
        <p:nvPicPr>
          <p:cNvPr id="26" name="Imagem 25" descr="Uma imagem contendo mel, comida&#10;&#10;Descrição gerada automaticamente">
            <a:extLst>
              <a:ext uri="{FF2B5EF4-FFF2-40B4-BE49-F238E27FC236}">
                <a16:creationId xmlns:a16="http://schemas.microsoft.com/office/drawing/2014/main" id="{6DC8F34A-6C85-4DD1-8EAF-D73584D69C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7803">
            <a:off x="-32818" y="1688083"/>
            <a:ext cx="441550" cy="437520"/>
          </a:xfrm>
          <a:prstGeom prst="rect">
            <a:avLst/>
          </a:prstGeom>
        </p:spPr>
      </p:pic>
      <p:pic>
        <p:nvPicPr>
          <p:cNvPr id="27" name="Imagem 26" descr="Uma imagem contendo mel, comida&#10;&#10;Descrição gerada automaticamente">
            <a:extLst>
              <a:ext uri="{FF2B5EF4-FFF2-40B4-BE49-F238E27FC236}">
                <a16:creationId xmlns:a16="http://schemas.microsoft.com/office/drawing/2014/main" id="{8A2AED59-162F-4175-87E4-0CC98363C1A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07192">
            <a:off x="540017" y="980702"/>
            <a:ext cx="280767" cy="278204"/>
          </a:xfrm>
          <a:prstGeom prst="rect">
            <a:avLst/>
          </a:prstGeom>
        </p:spPr>
      </p:pic>
      <p:pic>
        <p:nvPicPr>
          <p:cNvPr id="28" name="Imagem 27" descr="Uma imagem contendo mel, comida&#10;&#10;Descrição gerada automaticamente">
            <a:extLst>
              <a:ext uri="{FF2B5EF4-FFF2-40B4-BE49-F238E27FC236}">
                <a16:creationId xmlns:a16="http://schemas.microsoft.com/office/drawing/2014/main" id="{C960A998-AC9C-4382-917E-548574B11CE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967" y="4396030"/>
            <a:ext cx="1056484" cy="1046841"/>
          </a:xfrm>
          <a:prstGeom prst="rect">
            <a:avLst/>
          </a:prstGeom>
        </p:spPr>
      </p:pic>
      <p:pic>
        <p:nvPicPr>
          <p:cNvPr id="3" name="Imagem 2" descr="Uma imagem contendo mesa, atletismo, luz&#10;&#10;Descrição gerada automaticamente">
            <a:extLst>
              <a:ext uri="{FF2B5EF4-FFF2-40B4-BE49-F238E27FC236}">
                <a16:creationId xmlns:a16="http://schemas.microsoft.com/office/drawing/2014/main" id="{36B9ECCF-0FDF-4AF9-95BE-83EA1183A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7336" y="1705885"/>
            <a:ext cx="1644508" cy="3360824"/>
          </a:xfrm>
          <a:prstGeom prst="rect">
            <a:avLst/>
          </a:prstGeom>
        </p:spPr>
      </p:pic>
      <p:pic>
        <p:nvPicPr>
          <p:cNvPr id="19" name="Imagem 18" descr="Uma imagem contendo desenho&#10;&#10;Descrição gerada automaticamente">
            <a:extLst>
              <a:ext uri="{FF2B5EF4-FFF2-40B4-BE49-F238E27FC236}">
                <a16:creationId xmlns:a16="http://schemas.microsoft.com/office/drawing/2014/main" id="{B0B764DC-FD75-4D97-A18B-827DB08E5C3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64" y="3538894"/>
            <a:ext cx="3288253" cy="123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4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D1685A-020B-4E06-89EB-38B72ED01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A162DB-7F43-4F09-AF35-674719AFD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DBC0C80-D4EB-4C86-8AA3-5036704C2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0899B14-16CF-49CB-BC06-B90A3C30F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F35D0-4F65-4CF8-A57B-E97369DAD742}" type="datetimeFigureOut">
              <a:rPr lang="pt-BR" smtClean="0"/>
              <a:t>29/11/2021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A9568B1-072F-4BB9-9D4C-C999E7D54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1F3AFA2-D124-404F-81AA-8ABF76335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839D6-E866-40B9-9E5C-FBB8F66159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831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DBEC5D-15D6-4C06-9590-865CBA061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1A3DD65-8B88-41D9-94B8-DF539C85FF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4381168-BB37-4C2E-80D2-A778A89DA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D22EDAF-9740-422E-A9BB-D8BC49AE1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F35D0-4F65-4CF8-A57B-E97369DAD742}" type="datetimeFigureOut">
              <a:rPr lang="pt-BR" smtClean="0"/>
              <a:t>29/11/2021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BA66BBE-9AFA-4664-9737-C152E5E96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772EF22-EFB6-4E89-83E3-F329395DB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839D6-E866-40B9-9E5C-FBB8F66159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829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3FF10-2602-49E1-94A7-7B6C263AF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F37241B-5093-423B-A062-2E227EF95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413AFF-D165-46C5-9657-441DCACF3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F35D0-4F65-4CF8-A57B-E97369DAD742}" type="datetimeFigureOut">
              <a:rPr lang="pt-BR" smtClean="0"/>
              <a:t>29/11/2021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30A6DB7-63EC-47A8-8024-E50A6BC7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C8D606F-035E-4428-B117-ABAA6B0B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839D6-E866-40B9-9E5C-FBB8F66159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890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A955D6A-8461-449A-AAAD-53CA9AEAE1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E03C8FE-7F23-4327-86DA-AE79602339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93B302-2C7B-49FC-B2E6-A2B944762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F35D0-4F65-4CF8-A57B-E97369DAD742}" type="datetimeFigureOut">
              <a:rPr lang="pt-BR" smtClean="0"/>
              <a:t>29/11/2021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B509DFF-3C1F-41BA-B85F-8ED039F14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81090C6-39ED-4EC2-875D-0E9742421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839D6-E866-40B9-9E5C-FBB8F66159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316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Uma imagem contendo comida, mesa, computador&#10;&#10;Descrição gerada automaticamente">
            <a:extLst>
              <a:ext uri="{FF2B5EF4-FFF2-40B4-BE49-F238E27FC236}">
                <a16:creationId xmlns:a16="http://schemas.microsoft.com/office/drawing/2014/main" id="{9914C9FC-EED4-4C36-9BBD-40DBBE5AA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6609">
            <a:off x="4253094" y="3908451"/>
            <a:ext cx="9000762" cy="3377191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9C7389B0-2E3A-4F32-9C56-95EBF7E7DAC3}"/>
              </a:ext>
            </a:extLst>
          </p:cNvPr>
          <p:cNvGrpSpPr/>
          <p:nvPr userDrawn="1"/>
        </p:nvGrpSpPr>
        <p:grpSpPr>
          <a:xfrm>
            <a:off x="-109538" y="-1"/>
            <a:ext cx="12411075" cy="485777"/>
            <a:chOff x="-109538" y="0"/>
            <a:chExt cx="12411075" cy="485776"/>
          </a:xfrm>
          <a:gradFill>
            <a:gsLst>
              <a:gs pos="0">
                <a:srgbClr val="6F582A"/>
              </a:gs>
              <a:gs pos="50000">
                <a:srgbClr val="B5924A"/>
              </a:gs>
              <a:gs pos="100000">
                <a:srgbClr val="F1DEA4"/>
              </a:gs>
            </a:gsLst>
            <a:lin ang="0" scaled="1"/>
          </a:gradFill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A8F1E5A3-1B2D-44D8-9342-B063D5BAEAF3}"/>
                </a:ext>
              </a:extLst>
            </p:cNvPr>
            <p:cNvSpPr/>
            <p:nvPr userDrawn="1"/>
          </p:nvSpPr>
          <p:spPr>
            <a:xfrm>
              <a:off x="-109538" y="2"/>
              <a:ext cx="12411075" cy="4857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pic>
          <p:nvPicPr>
            <p:cNvPr id="8" name="Imagem 7" descr="Uma imagem contendo comida, mesa, computador&#10;&#10;Descrição gerada automaticamente">
              <a:extLst>
                <a:ext uri="{FF2B5EF4-FFF2-40B4-BE49-F238E27FC236}">
                  <a16:creationId xmlns:a16="http://schemas.microsoft.com/office/drawing/2014/main" id="{25556A6B-DEFF-44AC-A5B1-AB7D2AD983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7783" y="0"/>
              <a:ext cx="1294667" cy="485774"/>
            </a:xfrm>
            <a:prstGeom prst="rect">
              <a:avLst/>
            </a:prstGeom>
            <a:grpFill/>
          </p:spPr>
        </p:pic>
      </p:grpSp>
      <p:sp>
        <p:nvSpPr>
          <p:cNvPr id="13" name="Retângulo 12">
            <a:extLst>
              <a:ext uri="{FF2B5EF4-FFF2-40B4-BE49-F238E27FC236}">
                <a16:creationId xmlns:a16="http://schemas.microsoft.com/office/drawing/2014/main" id="{B7E8B3FC-48BF-4D74-A32B-7A5671A116DF}"/>
              </a:ext>
            </a:extLst>
          </p:cNvPr>
          <p:cNvSpPr/>
          <p:nvPr userDrawn="1"/>
        </p:nvSpPr>
        <p:spPr>
          <a:xfrm>
            <a:off x="-1" y="6812280"/>
            <a:ext cx="12192001" cy="45719"/>
          </a:xfrm>
          <a:prstGeom prst="rect">
            <a:avLst/>
          </a:prstGeom>
          <a:solidFill>
            <a:srgbClr val="9C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90377A62-60A3-49FF-9E13-FFFF57522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01" y="-1"/>
            <a:ext cx="9849583" cy="485774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pic>
        <p:nvPicPr>
          <p:cNvPr id="30" name="Imagem 29" descr="Uma imagem contendo mel, comida&#10;&#10;Descrição gerada automaticamente">
            <a:extLst>
              <a:ext uri="{FF2B5EF4-FFF2-40B4-BE49-F238E27FC236}">
                <a16:creationId xmlns:a16="http://schemas.microsoft.com/office/drawing/2014/main" id="{ACE80C96-6E38-44B3-BBE8-09A8A521EB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66" y="-158756"/>
            <a:ext cx="405342" cy="401642"/>
          </a:xfrm>
          <a:prstGeom prst="rect">
            <a:avLst/>
          </a:prstGeom>
        </p:spPr>
      </p:pic>
      <p:pic>
        <p:nvPicPr>
          <p:cNvPr id="33" name="Imagem 32" descr="Uma imagem contendo mel, comida&#10;&#10;Descrição gerada automaticamente">
            <a:extLst>
              <a:ext uri="{FF2B5EF4-FFF2-40B4-BE49-F238E27FC236}">
                <a16:creationId xmlns:a16="http://schemas.microsoft.com/office/drawing/2014/main" id="{7082B94E-17F7-4D02-BF90-6D1A077A14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988">
            <a:off x="182811" y="-9541"/>
            <a:ext cx="225984" cy="223921"/>
          </a:xfrm>
          <a:prstGeom prst="rect">
            <a:avLst/>
          </a:prstGeom>
        </p:spPr>
      </p:pic>
      <p:pic>
        <p:nvPicPr>
          <p:cNvPr id="37" name="Imagem 36" descr="Uma imagem contendo mel, comida&#10;&#10;Descrição gerada automaticamente">
            <a:extLst>
              <a:ext uri="{FF2B5EF4-FFF2-40B4-BE49-F238E27FC236}">
                <a16:creationId xmlns:a16="http://schemas.microsoft.com/office/drawing/2014/main" id="{A1E3EFE4-B87D-4AEF-A8B7-8F1288422D9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9414">
            <a:off x="228384" y="162272"/>
            <a:ext cx="327787" cy="324794"/>
          </a:xfrm>
          <a:prstGeom prst="rect">
            <a:avLst/>
          </a:prstGeom>
        </p:spPr>
      </p:pic>
      <p:pic>
        <p:nvPicPr>
          <p:cNvPr id="38" name="Imagem 37" descr="Uma imagem contendo mel, comida&#10;&#10;Descrição gerada automaticamente">
            <a:extLst>
              <a:ext uri="{FF2B5EF4-FFF2-40B4-BE49-F238E27FC236}">
                <a16:creationId xmlns:a16="http://schemas.microsoft.com/office/drawing/2014/main" id="{338BE4EE-9D31-483D-9B41-3663B90112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7803">
            <a:off x="-12427" y="178015"/>
            <a:ext cx="232582" cy="230459"/>
          </a:xfrm>
          <a:prstGeom prst="rect">
            <a:avLst/>
          </a:prstGeom>
        </p:spPr>
      </p:pic>
      <p:pic>
        <p:nvPicPr>
          <p:cNvPr id="39" name="Imagem 38" descr="Uma imagem contendo mel, comida&#10;&#10;Descrição gerada automaticamente">
            <a:extLst>
              <a:ext uri="{FF2B5EF4-FFF2-40B4-BE49-F238E27FC236}">
                <a16:creationId xmlns:a16="http://schemas.microsoft.com/office/drawing/2014/main" id="{4636305D-AC5C-4340-9FD5-B43B891EE48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07192">
            <a:off x="409841" y="-30485"/>
            <a:ext cx="147891" cy="14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0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116F7F81-8EA4-4F83-9AC3-72C31B14D3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4E5CDFB7-80B1-48A5-B71B-B029276927A1}"/>
              </a:ext>
            </a:extLst>
          </p:cNvPr>
          <p:cNvSpPr/>
          <p:nvPr userDrawn="1"/>
        </p:nvSpPr>
        <p:spPr>
          <a:xfrm>
            <a:off x="0" y="875348"/>
            <a:ext cx="10119786" cy="4183402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3B7C72A-6359-4DF1-BF59-7D202A935132}"/>
              </a:ext>
            </a:extLst>
          </p:cNvPr>
          <p:cNvSpPr/>
          <p:nvPr userDrawn="1"/>
        </p:nvSpPr>
        <p:spPr>
          <a:xfrm>
            <a:off x="-7" y="1666538"/>
            <a:ext cx="10119793" cy="48872"/>
          </a:xfrm>
          <a:prstGeom prst="rect">
            <a:avLst/>
          </a:prstGeom>
          <a:gradFill>
            <a:gsLst>
              <a:gs pos="0">
                <a:srgbClr val="6F582A"/>
              </a:gs>
              <a:gs pos="50000">
                <a:srgbClr val="B5924A"/>
              </a:gs>
              <a:gs pos="100000">
                <a:srgbClr val="F1DEA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Imagem 8" descr="Uma imagem contendo mel, comida&#10;&#10;Descrição gerada automaticamente">
            <a:extLst>
              <a:ext uri="{FF2B5EF4-FFF2-40B4-BE49-F238E27FC236}">
                <a16:creationId xmlns:a16="http://schemas.microsoft.com/office/drawing/2014/main" id="{AF19A54A-BEF3-4BF8-B599-92802DD743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665" y="490144"/>
            <a:ext cx="769530" cy="762506"/>
          </a:xfrm>
          <a:prstGeom prst="rect">
            <a:avLst/>
          </a:prstGeom>
        </p:spPr>
      </p:pic>
      <p:pic>
        <p:nvPicPr>
          <p:cNvPr id="10" name="Imagem 9" descr="Uma imagem contendo mel, comida&#10;&#10;Descrição gerada automaticamente">
            <a:extLst>
              <a:ext uri="{FF2B5EF4-FFF2-40B4-BE49-F238E27FC236}">
                <a16:creationId xmlns:a16="http://schemas.microsoft.com/office/drawing/2014/main" id="{647C8F58-37FF-4CF2-913D-F238C9D788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988">
            <a:off x="109252" y="1175202"/>
            <a:ext cx="429024" cy="425107"/>
          </a:xfrm>
          <a:prstGeom prst="rect">
            <a:avLst/>
          </a:prstGeom>
        </p:spPr>
      </p:pic>
      <p:pic>
        <p:nvPicPr>
          <p:cNvPr id="11" name="Imagem 10" descr="Uma imagem contendo mel, comida&#10;&#10;Descrição gerada automaticamente">
            <a:extLst>
              <a:ext uri="{FF2B5EF4-FFF2-40B4-BE49-F238E27FC236}">
                <a16:creationId xmlns:a16="http://schemas.microsoft.com/office/drawing/2014/main" id="{84794392-667D-434E-933E-197ABE2508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9414">
            <a:off x="438492" y="1375561"/>
            <a:ext cx="622294" cy="616612"/>
          </a:xfrm>
          <a:prstGeom prst="rect">
            <a:avLst/>
          </a:prstGeom>
        </p:spPr>
      </p:pic>
      <p:pic>
        <p:nvPicPr>
          <p:cNvPr id="12" name="Imagem 11" descr="Uma imagem contendo mel, comida&#10;&#10;Descrição gerada automaticamente">
            <a:extLst>
              <a:ext uri="{FF2B5EF4-FFF2-40B4-BE49-F238E27FC236}">
                <a16:creationId xmlns:a16="http://schemas.microsoft.com/office/drawing/2014/main" id="{5FD9A0B6-A03F-4603-8523-12776118DF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7803">
            <a:off x="-32818" y="1688083"/>
            <a:ext cx="441550" cy="437520"/>
          </a:xfrm>
          <a:prstGeom prst="rect">
            <a:avLst/>
          </a:prstGeom>
        </p:spPr>
      </p:pic>
      <p:pic>
        <p:nvPicPr>
          <p:cNvPr id="13" name="Imagem 12" descr="Uma imagem contendo mel, comida&#10;&#10;Descrição gerada automaticamente">
            <a:extLst>
              <a:ext uri="{FF2B5EF4-FFF2-40B4-BE49-F238E27FC236}">
                <a16:creationId xmlns:a16="http://schemas.microsoft.com/office/drawing/2014/main" id="{2E46B3FE-02F5-46A8-8B37-ED940ED6164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07192">
            <a:off x="540017" y="980702"/>
            <a:ext cx="280767" cy="278204"/>
          </a:xfrm>
          <a:prstGeom prst="rect">
            <a:avLst/>
          </a:prstGeom>
        </p:spPr>
      </p:pic>
      <p:pic>
        <p:nvPicPr>
          <p:cNvPr id="14" name="Imagem 13" descr="Uma imagem contendo mesa, atletismo, luz&#10;&#10;Descrição gerada automaticamente">
            <a:extLst>
              <a:ext uri="{FF2B5EF4-FFF2-40B4-BE49-F238E27FC236}">
                <a16:creationId xmlns:a16="http://schemas.microsoft.com/office/drawing/2014/main" id="{C216A9CE-3081-47AB-8520-A05263C6AB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7336" y="1705885"/>
            <a:ext cx="1644508" cy="3360824"/>
          </a:xfrm>
          <a:prstGeom prst="rect">
            <a:avLst/>
          </a:prstGeom>
        </p:spPr>
      </p:pic>
      <p:pic>
        <p:nvPicPr>
          <p:cNvPr id="15" name="Imagem 14" descr="Uma imagem contendo desenho&#10;&#10;Descrição gerada automaticamente">
            <a:extLst>
              <a:ext uri="{FF2B5EF4-FFF2-40B4-BE49-F238E27FC236}">
                <a16:creationId xmlns:a16="http://schemas.microsoft.com/office/drawing/2014/main" id="{C1FF8508-282E-429E-ACAE-21B694E41D8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64" y="3538894"/>
            <a:ext cx="3288253" cy="123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4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933AB668-4F35-414D-B28E-007B4F2C8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365"/>
          <a:stretch/>
        </p:blipFill>
        <p:spPr>
          <a:xfrm>
            <a:off x="1" y="0"/>
            <a:ext cx="12191998" cy="455009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643FC485-EA76-4D90-A9EB-181FD8D4A09E}"/>
              </a:ext>
            </a:extLst>
          </p:cNvPr>
          <p:cNvSpPr/>
          <p:nvPr userDrawn="1"/>
        </p:nvSpPr>
        <p:spPr>
          <a:xfrm rot="10800000">
            <a:off x="7630160" y="0"/>
            <a:ext cx="4561840" cy="455009"/>
          </a:xfrm>
          <a:prstGeom prst="rect">
            <a:avLst/>
          </a:prstGeom>
          <a:gradFill flip="none" rotWithShape="1">
            <a:gsLst>
              <a:gs pos="26000">
                <a:schemeClr val="bg1">
                  <a:lumMod val="0"/>
                  <a:lumOff val="100000"/>
                </a:schemeClr>
              </a:gs>
              <a:gs pos="100000">
                <a:srgbClr val="C7D5ED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 descr="Logotipo&#10;&#10;Descrição gerada automaticamente">
            <a:extLst>
              <a:ext uri="{FF2B5EF4-FFF2-40B4-BE49-F238E27FC236}">
                <a16:creationId xmlns:a16="http://schemas.microsoft.com/office/drawing/2014/main" id="{CAFDA786-4150-41EA-94D4-152ADDAA0C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294" y="-51222"/>
            <a:ext cx="1523796" cy="571746"/>
          </a:xfrm>
          <a:prstGeom prst="rect">
            <a:avLst/>
          </a:prstGeom>
        </p:spPr>
      </p:pic>
      <p:pic>
        <p:nvPicPr>
          <p:cNvPr id="14" name="Imagem 13" descr="Uma imagem contendo mel, comida&#10;&#10;Descrição gerada automaticamente">
            <a:extLst>
              <a:ext uri="{FF2B5EF4-FFF2-40B4-BE49-F238E27FC236}">
                <a16:creationId xmlns:a16="http://schemas.microsoft.com/office/drawing/2014/main" id="{7578FCD4-6561-4E41-AEA2-A10726487A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012" y="-121408"/>
            <a:ext cx="358665" cy="355391"/>
          </a:xfrm>
          <a:prstGeom prst="rect">
            <a:avLst/>
          </a:prstGeom>
        </p:spPr>
      </p:pic>
      <p:pic>
        <p:nvPicPr>
          <p:cNvPr id="15" name="Imagem 14" descr="Uma imagem contendo mel, comida&#10;&#10;Descrição gerada automaticamente">
            <a:extLst>
              <a:ext uri="{FF2B5EF4-FFF2-40B4-BE49-F238E27FC236}">
                <a16:creationId xmlns:a16="http://schemas.microsoft.com/office/drawing/2014/main" id="{DB3CB8BB-B58A-41E4-89C3-6E4D214483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7609">
            <a:off x="177959" y="14728"/>
            <a:ext cx="199961" cy="198135"/>
          </a:xfrm>
          <a:prstGeom prst="rect">
            <a:avLst/>
          </a:prstGeom>
        </p:spPr>
      </p:pic>
      <p:pic>
        <p:nvPicPr>
          <p:cNvPr id="16" name="Imagem 15" descr="Uma imagem contendo mel, comida&#10;&#10;Descrição gerada automaticamente">
            <a:extLst>
              <a:ext uri="{FF2B5EF4-FFF2-40B4-BE49-F238E27FC236}">
                <a16:creationId xmlns:a16="http://schemas.microsoft.com/office/drawing/2014/main" id="{4065696A-900E-4026-A97F-D89AC372D8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9414">
            <a:off x="5393" y="143031"/>
            <a:ext cx="290040" cy="287392"/>
          </a:xfrm>
          <a:prstGeom prst="rect">
            <a:avLst/>
          </a:prstGeom>
        </p:spPr>
      </p:pic>
      <p:pic>
        <p:nvPicPr>
          <p:cNvPr id="17" name="Imagem 16" descr="Uma imagem contendo mel, comida&#10;&#10;Descrição gerada automaticamente">
            <a:extLst>
              <a:ext uri="{FF2B5EF4-FFF2-40B4-BE49-F238E27FC236}">
                <a16:creationId xmlns:a16="http://schemas.microsoft.com/office/drawing/2014/main" id="{1F3F80A1-8760-4664-9148-E58CAA96502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7803">
            <a:off x="251886" y="340000"/>
            <a:ext cx="205799" cy="203921"/>
          </a:xfrm>
          <a:prstGeom prst="rect">
            <a:avLst/>
          </a:prstGeom>
        </p:spPr>
      </p:pic>
      <p:pic>
        <p:nvPicPr>
          <p:cNvPr id="18" name="Imagem 17" descr="Uma imagem contendo mel, comida&#10;&#10;Descrição gerada automaticamente">
            <a:extLst>
              <a:ext uri="{FF2B5EF4-FFF2-40B4-BE49-F238E27FC236}">
                <a16:creationId xmlns:a16="http://schemas.microsoft.com/office/drawing/2014/main" id="{8FC63718-3AE4-4EAC-995E-F61BB8E2FE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07192">
            <a:off x="842170" y="161192"/>
            <a:ext cx="130861" cy="129666"/>
          </a:xfrm>
          <a:prstGeom prst="rect">
            <a:avLst/>
          </a:prstGeom>
        </p:spPr>
      </p:pic>
      <p:pic>
        <p:nvPicPr>
          <p:cNvPr id="19" name="Imagem 18" descr="Uma imagem contendo mel, comida&#10;&#10;Descrição gerada automaticamente">
            <a:extLst>
              <a:ext uri="{FF2B5EF4-FFF2-40B4-BE49-F238E27FC236}">
                <a16:creationId xmlns:a16="http://schemas.microsoft.com/office/drawing/2014/main" id="{CAF73C50-5AAC-4B64-86A7-68A3414C4E5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7380">
            <a:off x="-93121" y="344207"/>
            <a:ext cx="205799" cy="203921"/>
          </a:xfrm>
          <a:prstGeom prst="rect">
            <a:avLst/>
          </a:prstGeom>
        </p:spPr>
      </p:pic>
      <p:pic>
        <p:nvPicPr>
          <p:cNvPr id="21" name="Imagem 20" descr="Logotipo&#10;&#10;Descrição gerada automaticamente">
            <a:extLst>
              <a:ext uri="{FF2B5EF4-FFF2-40B4-BE49-F238E27FC236}">
                <a16:creationId xmlns:a16="http://schemas.microsoft.com/office/drawing/2014/main" id="{5AD11AF5-0BE8-4D16-AB63-A9C63E6515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199">
            <a:off x="5747135" y="4240414"/>
            <a:ext cx="7309155" cy="274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3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40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F81D9-4C71-4F11-ACB9-8E77573CB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89F8BA0-A849-40AF-A3E0-996FBAD3B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2ED22A8-BFE4-4CD7-9336-620C269D32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AA9BC9F-9382-481B-BFE3-8D9657562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F35D0-4F65-4CF8-A57B-E97369DAD742}" type="datetimeFigureOut">
              <a:rPr lang="pt-BR" smtClean="0"/>
              <a:t>29/11/2021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252471F-9A89-4A5A-B9EE-9BF9B04B1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55C9F83-F072-48AE-9CF2-30DD68E1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839D6-E866-40B9-9E5C-FBB8F66159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807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60D567-8E89-4E0B-854F-CCE83419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29F0575-387C-469B-B3CA-8BDBA952D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EA6903C-7916-40C4-9CAA-A7977AA5A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115DCA0-AE8A-4AD5-A69A-837EB32B3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F47C017-906C-4E07-8410-915C097455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DA4B8C5-707A-40AA-9790-E2C24CDA1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F35D0-4F65-4CF8-A57B-E97369DAD742}" type="datetimeFigureOut">
              <a:rPr lang="pt-BR" smtClean="0"/>
              <a:t>29/11/2021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5A9DFE4-04C2-41B2-B5B4-0F1E19785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059F49F-01D8-4000-903E-37D41C664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839D6-E866-40B9-9E5C-FBB8F66159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195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C60B14-AD3F-4957-9498-23B9658B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93C25FF-101B-4FA2-A7A5-9E96DC606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F35D0-4F65-4CF8-A57B-E97369DAD742}" type="datetimeFigureOut">
              <a:rPr lang="pt-BR" smtClean="0"/>
              <a:t>29/11/2021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9CF4214-AF5D-401B-A5FD-279C5B27A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ECA2196-C0E6-42D5-B436-954118AFE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839D6-E866-40B9-9E5C-FBB8F66159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102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4225499-FF3F-4F53-8AEA-9A66AD349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F35D0-4F65-4CF8-A57B-E97369DAD742}" type="datetimeFigureOut">
              <a:rPr lang="pt-BR" smtClean="0"/>
              <a:t>29/11/2021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C010C14-34DD-4449-8BD6-4EC2DD654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74E48A7-BBD6-4932-8544-AD363DEEF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839D6-E866-40B9-9E5C-FBB8F66159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25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D6F5DFF-C84F-4217-BBBF-73B1B5AD5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C175D8C-A718-4FAC-8BCA-DFEE4A70D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48481A9-C2CB-4D2F-831D-6848180DE6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F35D0-4F65-4CF8-A57B-E97369DAD742}" type="datetimeFigureOut">
              <a:rPr lang="pt-BR" smtClean="0"/>
              <a:t>29/11/2021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B72CB1-C7AE-4ED4-B16A-801995E053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3C558F6-0420-4F72-B550-C4F640DC14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839D6-E866-40B9-9E5C-FBB8F66159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832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A86EAC63-FD4E-4441-936F-DEFC529553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248819"/>
              </p:ext>
            </p:extLst>
          </p:nvPr>
        </p:nvGraphicFramePr>
        <p:xfrm>
          <a:off x="7208817" y="649971"/>
          <a:ext cx="4858604" cy="3188602"/>
        </p:xfrm>
        <a:graphic>
          <a:graphicData uri="http://schemas.openxmlformats.org/drawingml/2006/table">
            <a:tbl>
              <a:tblPr/>
              <a:tblGrid>
                <a:gridCol w="2603032">
                  <a:extLst>
                    <a:ext uri="{9D8B030D-6E8A-4147-A177-3AD203B41FA5}">
                      <a16:colId xmlns:a16="http://schemas.microsoft.com/office/drawing/2014/main" val="3245081429"/>
                    </a:ext>
                  </a:extLst>
                </a:gridCol>
                <a:gridCol w="1161555">
                  <a:extLst>
                    <a:ext uri="{9D8B030D-6E8A-4147-A177-3AD203B41FA5}">
                      <a16:colId xmlns:a16="http://schemas.microsoft.com/office/drawing/2014/main" val="3891863030"/>
                    </a:ext>
                  </a:extLst>
                </a:gridCol>
                <a:gridCol w="1094017">
                  <a:extLst>
                    <a:ext uri="{9D8B030D-6E8A-4147-A177-3AD203B41FA5}">
                      <a16:colId xmlns:a16="http://schemas.microsoft.com/office/drawing/2014/main" val="2096616061"/>
                    </a:ext>
                  </a:extLst>
                </a:gridCol>
              </a:tblGrid>
              <a:tr h="351388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Análise econômica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8E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863605"/>
                  </a:ext>
                </a:extLst>
              </a:tr>
              <a:tr h="351388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Safra 2020/2021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Soja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Unidade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27988"/>
                  </a:ext>
                </a:extLst>
              </a:tr>
              <a:tr h="35511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Preço médio de venda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140,0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R$/</a:t>
                      </a:r>
                      <a:r>
                        <a:rPr lang="pt-BR" sz="1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3036242"/>
                  </a:ext>
                </a:extLst>
              </a:tr>
              <a:tr h="35511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Produtividade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113,3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</a:t>
                      </a:r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/ha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6560664"/>
                  </a:ext>
                </a:extLst>
              </a:tr>
              <a:tr h="35511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Receita bruta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15.856,4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R$/ha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274951"/>
                  </a:ext>
                </a:extLst>
              </a:tr>
              <a:tr h="35511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 de produção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2.700,0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R$/ha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1776109"/>
                  </a:ext>
                </a:extLst>
              </a:tr>
              <a:tr h="35511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Receita líquida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13.156,4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R$/ha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4910509"/>
                  </a:ext>
                </a:extLst>
              </a:tr>
              <a:tr h="35511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Lucratividade líquida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8918176"/>
                  </a:ext>
                </a:extLst>
              </a:tr>
              <a:tr h="35511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Beneficio/custo produção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239991"/>
                  </a:ext>
                </a:extLst>
              </a:tr>
            </a:tbl>
          </a:graphicData>
        </a:graphic>
      </p:graphicFrame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A20B9056-D318-4AB8-A643-15B43BAA68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96521"/>
              </p:ext>
            </p:extLst>
          </p:nvPr>
        </p:nvGraphicFramePr>
        <p:xfrm>
          <a:off x="107437" y="636095"/>
          <a:ext cx="6878470" cy="5891322"/>
        </p:xfrm>
        <a:graphic>
          <a:graphicData uri="http://schemas.openxmlformats.org/drawingml/2006/table">
            <a:tbl>
              <a:tblPr/>
              <a:tblGrid>
                <a:gridCol w="4490111">
                  <a:extLst>
                    <a:ext uri="{9D8B030D-6E8A-4147-A177-3AD203B41FA5}">
                      <a16:colId xmlns:a16="http://schemas.microsoft.com/office/drawing/2014/main" val="2580833153"/>
                    </a:ext>
                  </a:extLst>
                </a:gridCol>
                <a:gridCol w="791571">
                  <a:extLst>
                    <a:ext uri="{9D8B030D-6E8A-4147-A177-3AD203B41FA5}">
                      <a16:colId xmlns:a16="http://schemas.microsoft.com/office/drawing/2014/main" val="3187196321"/>
                    </a:ext>
                  </a:extLst>
                </a:gridCol>
                <a:gridCol w="1596788">
                  <a:extLst>
                    <a:ext uri="{9D8B030D-6E8A-4147-A177-3AD203B41FA5}">
                      <a16:colId xmlns:a16="http://schemas.microsoft.com/office/drawing/2014/main" val="792616587"/>
                    </a:ext>
                  </a:extLst>
                </a:gridCol>
              </a:tblGrid>
              <a:tr h="17259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NORTE / NORDESTE - SOJA 2020/2021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8E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1050259"/>
                  </a:ext>
                </a:extLst>
              </a:tr>
              <a:tr h="172594">
                <a:tc>
                  <a:txBody>
                    <a:bodyPr/>
                    <a:lstStyle/>
                    <a:p>
                      <a:pPr algn="l" fontAlgn="t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Especificação do custo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R$/ha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Participação (%)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75350"/>
                  </a:ext>
                </a:extLst>
              </a:tr>
              <a:tr h="336537">
                <a:tc>
                  <a:txBody>
                    <a:bodyPr/>
                    <a:lstStyle/>
                    <a:p>
                      <a:pPr algn="l" fontAlgn="t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 irrigação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0244819"/>
                  </a:ext>
                </a:extLst>
              </a:tr>
              <a:tr h="336537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 operação de máquinas e implementos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0034900"/>
                  </a:ext>
                </a:extLst>
              </a:tr>
              <a:tr h="336537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 despesas de manutenção de benfeitorias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1322985"/>
                  </a:ext>
                </a:extLst>
              </a:tr>
              <a:tr h="336537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 mão-de-obra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8200434"/>
                  </a:ext>
                </a:extLst>
              </a:tr>
              <a:tr h="336537">
                <a:tc>
                  <a:txBody>
                    <a:bodyPr/>
                    <a:lstStyle/>
                    <a:p>
                      <a:pPr algn="l" fontAlgn="t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 sementes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5551452"/>
                  </a:ext>
                </a:extLst>
              </a:tr>
              <a:tr h="336537">
                <a:tc>
                  <a:txBody>
                    <a:bodyPr/>
                    <a:lstStyle/>
                    <a:p>
                      <a:pPr algn="l" fontAlgn="t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 tratamento sementes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6629139"/>
                  </a:ext>
                </a:extLst>
              </a:tr>
              <a:tr h="336537">
                <a:tc>
                  <a:txBody>
                    <a:bodyPr/>
                    <a:lstStyle/>
                    <a:p>
                      <a:pPr algn="l" fontAlgn="t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 fertilizantes (corretivo, adubação, foliar, etc)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362463"/>
                  </a:ext>
                </a:extLst>
              </a:tr>
              <a:tr h="336537">
                <a:tc>
                  <a:txBody>
                    <a:bodyPr/>
                    <a:lstStyle/>
                    <a:p>
                      <a:pPr algn="l" fontAlgn="t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 defensivos (herbicidas, fungicidas, inseticidas)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4118516"/>
                  </a:ext>
                </a:extLst>
              </a:tr>
              <a:tr h="336537">
                <a:tc>
                  <a:txBody>
                    <a:bodyPr/>
                    <a:lstStyle/>
                    <a:p>
                      <a:pPr algn="l" fontAlgn="t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 beneficiamento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5019320"/>
                  </a:ext>
                </a:extLst>
              </a:tr>
              <a:tr h="336537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 transporte externo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192953"/>
                  </a:ext>
                </a:extLst>
              </a:tr>
              <a:tr h="336537">
                <a:tc>
                  <a:txBody>
                    <a:bodyPr/>
                    <a:lstStyle/>
                    <a:p>
                      <a:pPr algn="l" fontAlgn="t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 assistência técnica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1162818"/>
                  </a:ext>
                </a:extLst>
              </a:tr>
              <a:tr h="336537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 Proagro/Seguro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45454"/>
                  </a:ext>
                </a:extLst>
              </a:tr>
              <a:tr h="336537">
                <a:tc>
                  <a:txBody>
                    <a:bodyPr/>
                    <a:lstStyle/>
                    <a:p>
                      <a:pPr algn="l" fontAlgn="t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 depreciação (benfeitorias, equipamentos, etc)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8641988"/>
                  </a:ext>
                </a:extLst>
              </a:tr>
              <a:tr h="336537">
                <a:tc>
                  <a:txBody>
                    <a:bodyPr/>
                    <a:lstStyle/>
                    <a:p>
                      <a:pPr algn="l" fontAlgn="t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 despesas administrativas e financeiras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2640735"/>
                  </a:ext>
                </a:extLst>
              </a:tr>
              <a:tr h="336537">
                <a:tc>
                  <a:txBody>
                    <a:bodyPr/>
                    <a:lstStyle/>
                    <a:p>
                      <a:pPr algn="l" fontAlgn="t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Despesas gerais (arrendamento)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5013436"/>
                  </a:ext>
                </a:extLst>
              </a:tr>
              <a:tr h="336537">
                <a:tc>
                  <a:txBody>
                    <a:bodyPr/>
                    <a:lstStyle/>
                    <a:p>
                      <a:pPr algn="l" fontAlgn="t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CUSTO 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2.700,0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470316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DD2BD96E-3AE2-4932-A8D5-5F12831B70C0}"/>
              </a:ext>
            </a:extLst>
          </p:cNvPr>
          <p:cNvSpPr txBox="1"/>
          <p:nvPr/>
        </p:nvSpPr>
        <p:spPr>
          <a:xfrm>
            <a:off x="0" y="6620737"/>
            <a:ext cx="21440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CESB / CEPEA / Produtor</a:t>
            </a:r>
          </a:p>
        </p:txBody>
      </p:sp>
      <p:sp>
        <p:nvSpPr>
          <p:cNvPr id="7" name="Balão de Fala: Retângulo com Cantos Arredondados 6">
            <a:extLst>
              <a:ext uri="{FF2B5EF4-FFF2-40B4-BE49-F238E27FC236}">
                <a16:creationId xmlns:a16="http://schemas.microsoft.com/office/drawing/2014/main" id="{E626EE82-28A3-4CDE-8D47-BC7CAE1C83D8}"/>
              </a:ext>
            </a:extLst>
          </p:cNvPr>
          <p:cNvSpPr/>
          <p:nvPr/>
        </p:nvSpPr>
        <p:spPr>
          <a:xfrm>
            <a:off x="7677961" y="4813372"/>
            <a:ext cx="4225114" cy="1158413"/>
          </a:xfrm>
          <a:prstGeom prst="wedgeRoundRectCallout">
            <a:avLst>
              <a:gd name="adj1" fmla="val 12951"/>
              <a:gd name="adj2" fmla="val -133032"/>
              <a:gd name="adj3" fmla="val 16667"/>
            </a:avLst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67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Retorno sobre o real investido = 4,9 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7C0962C1-6771-4D2B-893A-C1D90DB5CC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1772" y="51809"/>
            <a:ext cx="9850438" cy="382156"/>
          </a:xfr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400" b="1" spc="-1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CUSTO DE PRODUÇÃO E ANÁLISE ECONÔMICA</a:t>
            </a:r>
          </a:p>
        </p:txBody>
      </p:sp>
    </p:spTree>
    <p:extLst>
      <p:ext uri="{BB962C8B-B14F-4D97-AF65-F5344CB8AC3E}">
        <p14:creationId xmlns:p14="http://schemas.microsoft.com/office/powerpoint/2010/main" val="155419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2079</TotalTime>
  <Words>205</Words>
  <Application>Microsoft Office PowerPoint</Application>
  <PresentationFormat>Widescreen</PresentationFormat>
  <Paragraphs>84</Paragraphs>
  <Slides>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do Office</vt:lpstr>
      <vt:lpstr>CUSTO DE PRODUÇÃO E ANÁLISE ECONÔMICA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Marcelo Carvalho</dc:creator>
  <cp:lastModifiedBy>Marcelo Carvalho</cp:lastModifiedBy>
  <cp:revision>51</cp:revision>
  <dcterms:created xsi:type="dcterms:W3CDTF">2020-06-25T18:01:52Z</dcterms:created>
  <dcterms:modified xsi:type="dcterms:W3CDTF">2021-11-29T12:30:40Z</dcterms:modified>
</cp:coreProperties>
</file>